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208000" cy="9906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a3f2cbd-3ae5-483f-bca4-8c260d475b41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无标题节" id="{675972f8-4d7e-4c7e-b92c-44538afd9560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233" autoAdjust="0"/>
  </p:normalViewPr>
  <p:slideViewPr>
    <p:cSldViewPr snapToGrid="0">
      <p:cViewPr varScale="1">
        <p:scale>
          <a:sx n="77" d="100"/>
          <a:sy n="77" d="100"/>
        </p:scale>
        <p:origin x="132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4"/>
            <a:ext cx="9906000" cy="2391656"/>
          </a:xfrm>
        </p:spPr>
        <p:txBody>
          <a:bodyPr/>
          <a:lstStyle>
            <a:lvl1pPr marL="0" indent="0" algn="ctr">
              <a:buNone/>
              <a:defRPr sz="3465"/>
            </a:lvl1pPr>
            <a:lvl2pPr marL="660400" indent="0" algn="ctr">
              <a:buNone/>
              <a:defRPr sz="2890"/>
            </a:lvl2pPr>
            <a:lvl3pPr marL="1320800" indent="0" algn="ctr">
              <a:buNone/>
              <a:defRPr sz="2600"/>
            </a:lvl3pPr>
            <a:lvl4pPr marL="1981200" indent="0" algn="ctr">
              <a:buNone/>
              <a:defRPr sz="2310"/>
            </a:lvl4pPr>
            <a:lvl5pPr marL="2641600" indent="0" algn="ctr">
              <a:buNone/>
              <a:defRPr sz="2310"/>
            </a:lvl5pPr>
            <a:lvl6pPr marL="3302000" indent="0" algn="ctr">
              <a:buNone/>
              <a:defRPr sz="2310"/>
            </a:lvl6pPr>
            <a:lvl7pPr marL="3962400" indent="0" algn="ctr">
              <a:buNone/>
              <a:defRPr sz="2310"/>
            </a:lvl7pPr>
            <a:lvl8pPr marL="4622800" indent="0" algn="ctr">
              <a:buNone/>
              <a:defRPr sz="2310"/>
            </a:lvl8pPr>
            <a:lvl9pPr marL="5283200" indent="0" algn="ctr">
              <a:buNone/>
              <a:defRPr sz="231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6" y="527403"/>
            <a:ext cx="2847975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8051" y="527403"/>
            <a:ext cx="8378825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2" y="2469624"/>
            <a:ext cx="11391900" cy="4120620"/>
          </a:xfrm>
        </p:spPr>
        <p:txBody>
          <a:bodyPr anchor="b"/>
          <a:lstStyle>
            <a:lvl1pPr>
              <a:defRPr sz="86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172" y="6629226"/>
            <a:ext cx="11391900" cy="2166937"/>
          </a:xfrm>
        </p:spPr>
        <p:txBody>
          <a:bodyPr/>
          <a:lstStyle>
            <a:lvl1pPr marL="0" indent="0">
              <a:buNone/>
              <a:defRPr sz="3465">
                <a:solidFill>
                  <a:schemeClr val="tx1"/>
                </a:solidFill>
              </a:defRPr>
            </a:lvl1pPr>
            <a:lvl2pPr marL="660400" indent="0">
              <a:buNone/>
              <a:defRPr sz="2890">
                <a:solidFill>
                  <a:schemeClr val="tx1">
                    <a:tint val="75000"/>
                  </a:schemeClr>
                </a:solidFill>
              </a:defRPr>
            </a:lvl2pPr>
            <a:lvl3pPr marL="132080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2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4pPr>
            <a:lvl5pPr marL="26416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5pPr>
            <a:lvl6pPr marL="33020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6pPr>
            <a:lvl7pPr marL="39624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7pPr>
            <a:lvl8pPr marL="46228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8pPr>
            <a:lvl9pPr marL="528320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2637014"/>
            <a:ext cx="561340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0" y="2637014"/>
            <a:ext cx="561340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527405"/>
            <a:ext cx="11391900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72" y="2428347"/>
            <a:ext cx="5587602" cy="1190095"/>
          </a:xfrm>
        </p:spPr>
        <p:txBody>
          <a:bodyPr anchor="b"/>
          <a:lstStyle>
            <a:lvl1pPr marL="0" indent="0">
              <a:buNone/>
              <a:defRPr sz="3465" b="1"/>
            </a:lvl1pPr>
            <a:lvl2pPr marL="660400" indent="0">
              <a:buNone/>
              <a:defRPr sz="2890" b="1"/>
            </a:lvl2pPr>
            <a:lvl3pPr marL="1320800" indent="0">
              <a:buNone/>
              <a:defRPr sz="2600" b="1"/>
            </a:lvl3pPr>
            <a:lvl4pPr marL="1981200" indent="0">
              <a:buNone/>
              <a:defRPr sz="2310" b="1"/>
            </a:lvl4pPr>
            <a:lvl5pPr marL="2641600" indent="0">
              <a:buNone/>
              <a:defRPr sz="2310" b="1"/>
            </a:lvl5pPr>
            <a:lvl6pPr marL="3302000" indent="0">
              <a:buNone/>
              <a:defRPr sz="2310" b="1"/>
            </a:lvl6pPr>
            <a:lvl7pPr marL="3962400" indent="0">
              <a:buNone/>
              <a:defRPr sz="2310" b="1"/>
            </a:lvl7pPr>
            <a:lvl8pPr marL="4622800" indent="0">
              <a:buNone/>
              <a:defRPr sz="2310" b="1"/>
            </a:lvl8pPr>
            <a:lvl9pPr marL="5283200" indent="0">
              <a:buNone/>
              <a:defRPr sz="231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772" y="3618442"/>
            <a:ext cx="5587602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6551" y="2428347"/>
            <a:ext cx="5615120" cy="1190095"/>
          </a:xfrm>
        </p:spPr>
        <p:txBody>
          <a:bodyPr anchor="b"/>
          <a:lstStyle>
            <a:lvl1pPr marL="0" indent="0">
              <a:buNone/>
              <a:defRPr sz="3465" b="1"/>
            </a:lvl1pPr>
            <a:lvl2pPr marL="660400" indent="0">
              <a:buNone/>
              <a:defRPr sz="2890" b="1"/>
            </a:lvl2pPr>
            <a:lvl3pPr marL="1320800" indent="0">
              <a:buNone/>
              <a:defRPr sz="2600" b="1"/>
            </a:lvl3pPr>
            <a:lvl4pPr marL="1981200" indent="0">
              <a:buNone/>
              <a:defRPr sz="2310" b="1"/>
            </a:lvl4pPr>
            <a:lvl5pPr marL="2641600" indent="0">
              <a:buNone/>
              <a:defRPr sz="2310" b="1"/>
            </a:lvl5pPr>
            <a:lvl6pPr marL="3302000" indent="0">
              <a:buNone/>
              <a:defRPr sz="2310" b="1"/>
            </a:lvl6pPr>
            <a:lvl7pPr marL="3962400" indent="0">
              <a:buNone/>
              <a:defRPr sz="2310" b="1"/>
            </a:lvl7pPr>
            <a:lvl8pPr marL="4622800" indent="0">
              <a:buNone/>
              <a:defRPr sz="2310" b="1"/>
            </a:lvl8pPr>
            <a:lvl9pPr marL="5283200" indent="0">
              <a:buNone/>
              <a:defRPr sz="231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551" y="3618442"/>
            <a:ext cx="5615120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120" y="1426283"/>
            <a:ext cx="6686550" cy="7039681"/>
          </a:xfrm>
        </p:spPr>
        <p:txBody>
          <a:bodyPr/>
          <a:lstStyle>
            <a:lvl1pPr>
              <a:defRPr sz="4620"/>
            </a:lvl1pPr>
            <a:lvl2pPr>
              <a:defRPr sz="4045"/>
            </a:lvl2pPr>
            <a:lvl3pPr>
              <a:defRPr sz="3465"/>
            </a:lvl3pPr>
            <a:lvl4pPr>
              <a:defRPr sz="2890"/>
            </a:lvl4pPr>
            <a:lvl5pPr>
              <a:defRPr sz="2890"/>
            </a:lvl5pPr>
            <a:lvl6pPr>
              <a:defRPr sz="2890"/>
            </a:lvl6pPr>
            <a:lvl7pPr>
              <a:defRPr sz="2890"/>
            </a:lvl7pPr>
            <a:lvl8pPr>
              <a:defRPr sz="2890"/>
            </a:lvl8pPr>
            <a:lvl9pPr>
              <a:defRPr sz="289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0"/>
            </a:lvl1pPr>
            <a:lvl2pPr marL="660400" indent="0">
              <a:buNone/>
              <a:defRPr sz="2020"/>
            </a:lvl2pPr>
            <a:lvl3pPr marL="1320800" indent="0">
              <a:buNone/>
              <a:defRPr sz="1735"/>
            </a:lvl3pPr>
            <a:lvl4pPr marL="1981200" indent="0">
              <a:buNone/>
              <a:defRPr sz="1445"/>
            </a:lvl4pPr>
            <a:lvl5pPr marL="2641600" indent="0">
              <a:buNone/>
              <a:defRPr sz="1445"/>
            </a:lvl5pPr>
            <a:lvl6pPr marL="3302000" indent="0">
              <a:buNone/>
              <a:defRPr sz="1445"/>
            </a:lvl6pPr>
            <a:lvl7pPr marL="3962400" indent="0">
              <a:buNone/>
              <a:defRPr sz="1445"/>
            </a:lvl7pPr>
            <a:lvl8pPr marL="4622800" indent="0">
              <a:buNone/>
              <a:defRPr sz="1445"/>
            </a:lvl8pPr>
            <a:lvl9pPr marL="5283200" indent="0">
              <a:buNone/>
              <a:defRPr sz="14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0" y="1426283"/>
            <a:ext cx="6686550" cy="7039681"/>
          </a:xfrm>
        </p:spPr>
        <p:txBody>
          <a:bodyPr anchor="t"/>
          <a:lstStyle>
            <a:lvl1pPr marL="0" indent="0">
              <a:buNone/>
              <a:defRPr sz="4620"/>
            </a:lvl1pPr>
            <a:lvl2pPr marL="660400" indent="0">
              <a:buNone/>
              <a:defRPr sz="4045"/>
            </a:lvl2pPr>
            <a:lvl3pPr marL="1320800" indent="0">
              <a:buNone/>
              <a:defRPr sz="3465"/>
            </a:lvl3pPr>
            <a:lvl4pPr marL="1981200" indent="0">
              <a:buNone/>
              <a:defRPr sz="2890"/>
            </a:lvl4pPr>
            <a:lvl5pPr marL="2641600" indent="0">
              <a:buNone/>
              <a:defRPr sz="2890"/>
            </a:lvl5pPr>
            <a:lvl6pPr marL="3302000" indent="0">
              <a:buNone/>
              <a:defRPr sz="2890"/>
            </a:lvl6pPr>
            <a:lvl7pPr marL="3962400" indent="0">
              <a:buNone/>
              <a:defRPr sz="2890"/>
            </a:lvl7pPr>
            <a:lvl8pPr marL="4622800" indent="0">
              <a:buNone/>
              <a:defRPr sz="2890"/>
            </a:lvl8pPr>
            <a:lvl9pPr marL="5283200" indent="0">
              <a:buNone/>
              <a:defRPr sz="28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0"/>
            </a:lvl1pPr>
            <a:lvl2pPr marL="660400" indent="0">
              <a:buNone/>
              <a:defRPr sz="2020"/>
            </a:lvl2pPr>
            <a:lvl3pPr marL="1320800" indent="0">
              <a:buNone/>
              <a:defRPr sz="1735"/>
            </a:lvl3pPr>
            <a:lvl4pPr marL="1981200" indent="0">
              <a:buNone/>
              <a:defRPr sz="1445"/>
            </a:lvl4pPr>
            <a:lvl5pPr marL="2641600" indent="0">
              <a:buNone/>
              <a:defRPr sz="1445"/>
            </a:lvl5pPr>
            <a:lvl6pPr marL="3302000" indent="0">
              <a:buNone/>
              <a:defRPr sz="1445"/>
            </a:lvl6pPr>
            <a:lvl7pPr marL="3962400" indent="0">
              <a:buNone/>
              <a:defRPr sz="1445"/>
            </a:lvl7pPr>
            <a:lvl8pPr marL="4622800" indent="0">
              <a:buNone/>
              <a:defRPr sz="1445"/>
            </a:lvl8pPr>
            <a:lvl9pPr marL="5283200" indent="0">
              <a:buNone/>
              <a:defRPr sz="144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0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2637014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322D3-F7CE-42BC-B54E-5354BA1D76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0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6A76A-4A87-46A1-BB55-207693E739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20800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200" indent="-330200" algn="l" defTabSz="1320800" rtl="0" eaLnBrk="1" latinLnBrk="0" hangingPunct="1">
        <a:lnSpc>
          <a:spcPct val="90000"/>
        </a:lnSpc>
        <a:spcBef>
          <a:spcPts val="1445"/>
        </a:spcBef>
        <a:buFont typeface="Arial" panose="020B0604020202020204" pitchFamily="34" charset="0"/>
        <a:buChar char="•"/>
        <a:defRPr sz="404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3465" kern="1200">
          <a:solidFill>
            <a:schemeClr val="tx1"/>
          </a:solidFill>
          <a:latin typeface="+mn-lt"/>
          <a:ea typeface="+mn-ea"/>
          <a:cs typeface="+mn-cs"/>
        </a:defRPr>
      </a:lvl2pPr>
      <a:lvl3pPr marL="16510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890" kern="1200">
          <a:solidFill>
            <a:schemeClr val="tx1"/>
          </a:solidFill>
          <a:latin typeface="+mn-lt"/>
          <a:ea typeface="+mn-ea"/>
          <a:cs typeface="+mn-cs"/>
        </a:defRPr>
      </a:lvl3pPr>
      <a:lvl4pPr marL="23114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8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2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6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30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400" indent="-330200" algn="l" defTabSz="1320800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4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8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2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6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20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8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200" algn="l" defTabSz="132080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slide" Target="slide18.xml"/><Relationship Id="rId7" Type="http://schemas.openxmlformats.org/officeDocument/2006/relationships/slide" Target="slide17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4" Type="http://schemas.openxmlformats.org/officeDocument/2006/relationships/slide" Target="slide13.xml"/><Relationship Id="rId3" Type="http://schemas.openxmlformats.org/officeDocument/2006/relationships/slide" Target="slide14.xml"/><Relationship Id="rId2" Type="http://schemas.openxmlformats.org/officeDocument/2006/relationships/slide" Target="slide12.xml"/><Relationship Id="rId1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" Target="slide10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9645" y="366395"/>
            <a:ext cx="11268710" cy="1465580"/>
          </a:xfrm>
        </p:spPr>
        <p:txBody>
          <a:bodyPr>
            <a:noAutofit/>
          </a:bodyPr>
          <a:lstStyle/>
          <a:p>
            <a:r>
              <a:rPr lang="en-US" altLang="zh-CN" sz="9600" b="1" dirty="0"/>
              <a:t>Bird Goes Home</a:t>
            </a:r>
            <a:endParaRPr lang="zh-CN" altLang="en-US" sz="9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986" y="2042343"/>
            <a:ext cx="12698028" cy="6524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695" y="7070090"/>
            <a:ext cx="8975725" cy="1914525"/>
          </a:xfrm>
        </p:spPr>
        <p:txBody>
          <a:bodyPr>
            <a:normAutofit fontScale="90000"/>
          </a:bodyPr>
          <a:lstStyle/>
          <a:p>
            <a:r>
              <a:rPr lang="en-US" altLang="zh-CN" sz="8000" b="1">
                <a:cs typeface="+mj-lt"/>
                <a:sym typeface="+mn-ea"/>
              </a:rPr>
              <a:t>Click on the colored buttons to start getting </a:t>
            </a:r>
            <a:br>
              <a:rPr lang="en-US" altLang="zh-CN" sz="8000" b="1">
                <a:cs typeface="+mj-lt"/>
                <a:sym typeface="+mn-ea"/>
              </a:rPr>
            </a:br>
            <a:r>
              <a:rPr lang="en-US" altLang="zh-CN" sz="8000" b="1">
                <a:cs typeface="+mj-lt"/>
                <a:sym typeface="+mn-ea"/>
              </a:rPr>
              <a:t>to know </a:t>
            </a:r>
            <a:r>
              <a:rPr lang="en-US" altLang="zh-CN" sz="8000" b="1">
                <a:cs typeface="+mj-lt"/>
                <a:sym typeface="+mn-ea"/>
              </a:rPr>
              <a:t>them!</a:t>
            </a:r>
            <a:endParaRPr lang="zh-CN" altLang="en-US" sz="8000" b="1">
              <a:cs typeface="+mj-lt"/>
            </a:endParaRPr>
          </a:p>
        </p:txBody>
      </p:sp>
      <p:sp>
        <p:nvSpPr>
          <p:cNvPr id="3" name="椭圆 2">
            <a:hlinkClick r:id="rId1" action="ppaction://hlinksldjump"/>
          </p:cNvPr>
          <p:cNvSpPr/>
          <p:nvPr/>
        </p:nvSpPr>
        <p:spPr>
          <a:xfrm>
            <a:off x="2322829" y="1431925"/>
            <a:ext cx="548005" cy="567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hlinkClick r:id="rId2" action="ppaction://hlinksldjump"/>
          </p:cNvPr>
          <p:cNvSpPr/>
          <p:nvPr/>
        </p:nvSpPr>
        <p:spPr>
          <a:xfrm>
            <a:off x="5880417" y="1431925"/>
            <a:ext cx="548005" cy="5670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hlinkClick r:id="rId3" action="ppaction://hlinksldjump"/>
          </p:cNvPr>
          <p:cNvSpPr/>
          <p:nvPr/>
        </p:nvSpPr>
        <p:spPr>
          <a:xfrm>
            <a:off x="4129810" y="3569702"/>
            <a:ext cx="548005" cy="56705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hlinkClick r:id="rId4" action="ppaction://hlinksldjump"/>
          </p:cNvPr>
          <p:cNvSpPr/>
          <p:nvPr/>
        </p:nvSpPr>
        <p:spPr>
          <a:xfrm>
            <a:off x="9648825" y="1442353"/>
            <a:ext cx="548005" cy="5670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hlinkClick r:id="rId5" action="ppaction://hlinksldjump"/>
          </p:cNvPr>
          <p:cNvSpPr/>
          <p:nvPr/>
        </p:nvSpPr>
        <p:spPr>
          <a:xfrm>
            <a:off x="8062595" y="3541150"/>
            <a:ext cx="548005" cy="5670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hlinkClick r:id="rId6" action="ppaction://hlinksldjump"/>
          </p:cNvPr>
          <p:cNvSpPr/>
          <p:nvPr/>
        </p:nvSpPr>
        <p:spPr>
          <a:xfrm>
            <a:off x="2322829" y="5723621"/>
            <a:ext cx="548005" cy="5670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hlinkClick r:id="rId7" action="ppaction://hlinksldjump"/>
          </p:cNvPr>
          <p:cNvSpPr/>
          <p:nvPr/>
        </p:nvSpPr>
        <p:spPr>
          <a:xfrm>
            <a:off x="5880417" y="5723620"/>
            <a:ext cx="548005" cy="56705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84106" y="8354"/>
            <a:ext cx="213423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rgbClr val="4874CB"/>
                </a:solidFill>
                <a:latin typeface="+mj-lt"/>
                <a:ea typeface="+mj-ea"/>
                <a:cs typeface="+mj-lt"/>
                <a:sym typeface="+mn-ea"/>
              </a:rPr>
              <a:t>tree</a:t>
            </a:r>
            <a:endParaRPr lang="en-US" altLang="zh-CN" sz="8000" b="1" dirty="0">
              <a:solidFill>
                <a:srgbClr val="4874CB"/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79885" y="33020"/>
            <a:ext cx="238633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farm</a:t>
            </a:r>
            <a:endParaRPr lang="en-US" altLang="zh-CN" sz="8000" b="1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11615" y="33020"/>
            <a:ext cx="27584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city</a:t>
            </a:r>
            <a:endParaRPr lang="en-US" altLang="zh-CN" sz="8000" b="1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61723" y="2204979"/>
            <a:ext cx="260667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street</a:t>
            </a:r>
            <a:endParaRPr lang="en-US" altLang="zh-CN" sz="8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2027" y="2189785"/>
            <a:ext cx="275844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rgbClr val="FFC000"/>
                </a:solidFill>
                <a:latin typeface="+mj-lt"/>
                <a:ea typeface="+mj-ea"/>
                <a:cs typeface="+mj-lt"/>
                <a:sym typeface="+mn-ea"/>
              </a:rPr>
              <a:t>tables</a:t>
            </a:r>
            <a:endParaRPr lang="en-US" altLang="zh-CN" sz="8000" b="1" dirty="0">
              <a:solidFill>
                <a:srgbClr val="FFC000"/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1097" y="4206289"/>
            <a:ext cx="200025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cars</a:t>
            </a:r>
            <a:endParaRPr lang="en-US" altLang="zh-CN" sz="80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30027" y="4347919"/>
            <a:ext cx="479679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accent4">
                    <a:lumMod val="50000"/>
                  </a:schemeClr>
                </a:solidFill>
                <a:latin typeface="+mj-lt"/>
                <a:ea typeface="+mj-ea"/>
                <a:cs typeface="+mj-lt"/>
                <a:sym typeface="+mn-ea"/>
              </a:rPr>
              <a:t>mountains</a:t>
            </a:r>
            <a:endParaRPr lang="en-US" altLang="zh-CN" sz="8000" b="1" dirty="0">
              <a:solidFill>
                <a:schemeClr val="accent4">
                  <a:lumMod val="50000"/>
                </a:schemeClr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11" name="椭圆 10">
            <a:hlinkClick r:id="rId8" action="ppaction://hlinksldjump"/>
          </p:cNvPr>
          <p:cNvSpPr/>
          <p:nvPr/>
        </p:nvSpPr>
        <p:spPr>
          <a:xfrm>
            <a:off x="9648825" y="5771859"/>
            <a:ext cx="548005" cy="5670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610600" y="4340643"/>
            <a:ext cx="262382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rgbClr val="7030A0"/>
                </a:solidFill>
                <a:latin typeface="+mj-lt"/>
                <a:ea typeface="+mj-ea"/>
                <a:cs typeface="+mj-lt"/>
                <a:sym typeface="+mn-ea"/>
              </a:rPr>
              <a:t>home</a:t>
            </a:r>
            <a:endParaRPr lang="en-US" altLang="zh-CN" sz="8000" b="1" dirty="0">
              <a:solidFill>
                <a:srgbClr val="7030A0"/>
              </a:solidFill>
              <a:latin typeface="+mj-lt"/>
              <a:ea typeface="+mj-ea"/>
              <a:cs typeface="+mj-lt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9256" y="6774621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tree.                             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46" y="109728"/>
            <a:ext cx="12469320" cy="6545070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6620510"/>
            <a:ext cx="11476355" cy="1914525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farm.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78" y="0"/>
            <a:ext cx="12893244" cy="6620256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7023554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city.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728"/>
            <a:ext cx="13208000" cy="6847733"/>
          </a:xfrm>
          <a:prstGeom prst="rect">
            <a:avLst/>
          </a:prstGeom>
        </p:spPr>
      </p:pic>
      <p:sp>
        <p:nvSpPr>
          <p:cNvPr id="5" name="文本框 4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080" y="6855053"/>
            <a:ext cx="11911838" cy="1914702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street.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503" y="93829"/>
            <a:ext cx="13233005" cy="6544871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45" y="6964781"/>
            <a:ext cx="12030710" cy="1914702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tables.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72" y="240133"/>
            <a:ext cx="12777723" cy="6553859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6937349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cars.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20644"/>
            <a:ext cx="12710160" cy="6625428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068" y="7022592"/>
            <a:ext cx="15578582" cy="2048915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</a:t>
            </a:r>
            <a:br>
              <a:rPr lang="en-US" altLang="zh-CN" sz="8000" b="1" dirty="0"/>
            </a:br>
            <a:r>
              <a:rPr lang="en-US" altLang="zh-CN" sz="8000" b="1" dirty="0"/>
              <a:t>mountains.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88" y="219101"/>
            <a:ext cx="12673623" cy="6803491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4877" y="6788796"/>
            <a:ext cx="8318246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home.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56" y="155686"/>
            <a:ext cx="12618720" cy="6633110"/>
          </a:xfrm>
          <a:prstGeom prst="rect">
            <a:avLst/>
          </a:prstGeom>
        </p:spPr>
      </p:pic>
      <p:sp>
        <p:nvSpPr>
          <p:cNvPr id="3" name="文本框 2">
            <a:hlinkClick r:id="rId2" action="ppaction://hlinksldjump"/>
          </p:cNvPr>
          <p:cNvSpPr txBox="1"/>
          <p:nvPr/>
        </p:nvSpPr>
        <p:spPr>
          <a:xfrm>
            <a:off x="10633075" y="8477885"/>
            <a:ext cx="1737995" cy="64516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bg1"/>
                </a:solidFill>
                <a:hlinkClick r:id="rId2" action="ppaction://hlinksldjump"/>
              </a:rPr>
              <a:t>Return</a:t>
            </a:r>
            <a:endParaRPr lang="en-US" altLang="zh-CN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9256" y="6774621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tree.                             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46" y="109728"/>
            <a:ext cx="12469320" cy="65450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6620510"/>
            <a:ext cx="11476355" cy="1914525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farm.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78" y="0"/>
            <a:ext cx="12893244" cy="6620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7023554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city.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9728"/>
            <a:ext cx="13208000" cy="68477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080" y="6855053"/>
            <a:ext cx="11911838" cy="1914702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street.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503" y="93829"/>
            <a:ext cx="13233005" cy="65448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45" y="6964781"/>
            <a:ext cx="12030710" cy="1914702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tables.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72" y="240133"/>
            <a:ext cx="12777723" cy="65538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050" y="6937349"/>
            <a:ext cx="11391900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over the cars.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120644"/>
            <a:ext cx="12710160" cy="66254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3068" y="7022592"/>
            <a:ext cx="15578582" cy="2048915"/>
          </a:xfrm>
        </p:spPr>
        <p:txBody>
          <a:bodyPr>
            <a:noAutofit/>
          </a:bodyPr>
          <a:lstStyle/>
          <a:p>
            <a:r>
              <a:rPr lang="en-US" altLang="zh-CN" sz="8000" b="1" dirty="0"/>
              <a:t>The bird goes over the </a:t>
            </a:r>
            <a:br>
              <a:rPr lang="en-US" altLang="zh-CN" sz="8000" b="1" dirty="0"/>
            </a:br>
            <a:r>
              <a:rPr lang="en-US" altLang="zh-CN" sz="8000" b="1" dirty="0"/>
              <a:t>mountains.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88" y="219101"/>
            <a:ext cx="12673623" cy="68034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4877" y="6788796"/>
            <a:ext cx="8318246" cy="1914702"/>
          </a:xfrm>
        </p:spPr>
        <p:txBody>
          <a:bodyPr>
            <a:normAutofit/>
          </a:bodyPr>
          <a:lstStyle/>
          <a:p>
            <a:r>
              <a:rPr lang="en-US" altLang="zh-CN" sz="8000" b="1" dirty="0"/>
              <a:t>The bird goes home.</a:t>
            </a:r>
            <a:endParaRPr lang="zh-CN" altLang="en-US" sz="8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456" y="155686"/>
            <a:ext cx="12618720" cy="66331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2ZhM2IyYWQ1YTJkNDNkYjA5MWNiZTAzOGU1NTkwMmEifQ==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671</Words>
  <Application>WPS 演示</Application>
  <PresentationFormat>自定义</PresentationFormat>
  <Paragraphs>68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Arial</vt:lpstr>
      <vt:lpstr>宋体</vt:lpstr>
      <vt:lpstr>Wingdings</vt:lpstr>
      <vt:lpstr>Calibri Light</vt:lpstr>
      <vt:lpstr>微软雅黑</vt:lpstr>
      <vt:lpstr>Office 主题​​</vt:lpstr>
      <vt:lpstr>Bird Goes Home</vt:lpstr>
      <vt:lpstr>The bird goes over the tree.                             </vt:lpstr>
      <vt:lpstr>The bird goes over the farm.</vt:lpstr>
      <vt:lpstr>The bird goes over the city.</vt:lpstr>
      <vt:lpstr>The bird goes over the street.</vt:lpstr>
      <vt:lpstr>The bird goes over the tables.</vt:lpstr>
      <vt:lpstr>The bird goes over the cars.</vt:lpstr>
      <vt:lpstr>The bird goes over the  mountains.</vt:lpstr>
      <vt:lpstr>The bird goes home.</vt:lpstr>
      <vt:lpstr>Click on the colored buttons to start getting  to know them!</vt:lpstr>
      <vt:lpstr>The bird goes over the tree.                             </vt:lpstr>
      <vt:lpstr>The bird goes over the farm.</vt:lpstr>
      <vt:lpstr>The bird goes over the city.</vt:lpstr>
      <vt:lpstr>The bird goes over the street.</vt:lpstr>
      <vt:lpstr>The bird goes over the tables.</vt:lpstr>
      <vt:lpstr>The bird goes over the cars.</vt:lpstr>
      <vt:lpstr>The bird goes over the  mountains.</vt:lpstr>
      <vt:lpstr>The bird goes home.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进贤 崔</dc:creator>
  <cp:lastModifiedBy>Linda.璽</cp:lastModifiedBy>
  <cp:revision>10</cp:revision>
  <dcterms:created xsi:type="dcterms:W3CDTF">2025-03-28T06:12:00Z</dcterms:created>
  <dcterms:modified xsi:type="dcterms:W3CDTF">2025-03-31T13:49:16Z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3F6E425736414FC0811D44C07AF6318C_13</vt:lpwstr>
  </property>
  <property fmtid="{D5CDD505-2E9C-101B-9397-08002B2CF9AE}" pid="3" name="KSOProductBuildVer">
    <vt:lpwstr>2052-12.1.0.20305</vt:lpwstr>
  </property>
</Properties>
</file>